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a\AppData\Local\Temp\SNAGHTML10c2ad1.PNG">
            <a:extLst>
              <a:ext uri="{FF2B5EF4-FFF2-40B4-BE49-F238E27FC236}">
                <a16:creationId xmlns:a16="http://schemas.microsoft.com/office/drawing/2014/main" id="{7DFC82DE-D59D-49D5-9168-DB933543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0" y="291761"/>
            <a:ext cx="10819940" cy="6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mode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834</Words>
  <Application>Microsoft Office PowerPoint</Application>
  <PresentationFormat>Widescreen</PresentationFormat>
  <Paragraphs>170</Paragraphs>
  <Slides>64</Slides>
  <Notes>8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145</cp:revision>
  <dcterms:created xsi:type="dcterms:W3CDTF">2018-12-09T12:26:43Z</dcterms:created>
  <dcterms:modified xsi:type="dcterms:W3CDTF">2018-12-12T19:22:34Z</dcterms:modified>
</cp:coreProperties>
</file>